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724AF8-A468-4527-94EE-E241BFAFB5C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088BDD-9AC7-40A5-A441-72E10A3C7D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24AF8-A468-4527-94EE-E241BFAFB5C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8BDD-9AC7-40A5-A441-72E10A3C7D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24AF8-A468-4527-94EE-E241BFAFB5C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8BDD-9AC7-40A5-A441-72E10A3C7D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24AF8-A468-4527-94EE-E241BFAFB5C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8BDD-9AC7-40A5-A441-72E10A3C7DB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24AF8-A468-4527-94EE-E241BFAFB5C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8BDD-9AC7-40A5-A441-72E10A3C7DB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24AF8-A468-4527-94EE-E241BFAFB5C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8BDD-9AC7-40A5-A441-72E10A3C7D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24AF8-A468-4527-94EE-E241BFAFB5C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8BDD-9AC7-40A5-A441-72E10A3C7DB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24AF8-A468-4527-94EE-E241BFAFB5C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8BDD-9AC7-40A5-A441-72E10A3C7DB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724AF8-A468-4527-94EE-E241BFAFB5C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8BDD-9AC7-40A5-A441-72E10A3C7D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8724AF8-A468-4527-94EE-E241BFAFB5C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088BDD-9AC7-40A5-A441-72E10A3C7DB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724AF8-A468-4527-94EE-E241BFAFB5C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088BDD-9AC7-40A5-A441-72E10A3C7DB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724AF8-A468-4527-94EE-E241BFAFB5CA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A088BDD-9AC7-40A5-A441-72E10A3C7D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Пошаговая инструкция, как подать заявление в школу через </a:t>
            </a:r>
            <a:r>
              <a:rPr lang="ru-RU" dirty="0" err="1" smtClean="0"/>
              <a:t>Госуслуги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702798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2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6564"/>
            <a:ext cx="8229600" cy="42551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Загружаем документы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1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1603"/>
            <a:ext cx="8229600" cy="30850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Ставим галочки и нажимаем «Подать заявление». Ждем ответа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Ищем необходимую услугу. Переходим в отдел «Образование».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13" y="1628800"/>
            <a:ext cx="6696744" cy="487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4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Затем жмем «Запись в образовательное учреждение»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3337"/>
            <a:ext cx="7920880" cy="513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2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0" y="908720"/>
            <a:ext cx="8461448" cy="528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0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Нажать «Получить услугу»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8415333" cy="268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0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61511"/>
            <a:ext cx="8229600" cy="43652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Выбираем муниципалитет и школу.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2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85" y="95536"/>
            <a:ext cx="8928992" cy="11521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Заносим информацию родителей. После перехода, открывается анкета для родителей, которую нужно заполнить.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95" y="1412776"/>
            <a:ext cx="6305771" cy="514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8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Затем заполняем данные ребёнка. Все, что требуется из свидетельства о рождении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09" y="1556792"/>
            <a:ext cx="6861520" cy="5210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9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17"/>
            <a:ext cx="8229600" cy="42878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Выбираем класс и общеобразовательную программу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5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</TotalTime>
  <Words>84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Пошаговая инструкция, как подать заявление в школу через Госуслуги</vt:lpstr>
      <vt:lpstr>Ищем необходимую услугу. Переходим в отдел «Образование».</vt:lpstr>
      <vt:lpstr>Затем жмем «Запись в образовательное учреждение»</vt:lpstr>
      <vt:lpstr>Презентация PowerPoint</vt:lpstr>
      <vt:lpstr>Нажать «Получить услугу»</vt:lpstr>
      <vt:lpstr>Выбираем муниципалитет и школу.</vt:lpstr>
      <vt:lpstr>Заносим информацию родителей. После перехода, открывается анкета для родителей, которую нужно заполнить.</vt:lpstr>
      <vt:lpstr>Затем заполняем данные ребёнка. Все, что требуется из свидетельства о рождении</vt:lpstr>
      <vt:lpstr>Выбираем класс и общеобразовательную программу</vt:lpstr>
      <vt:lpstr>Загружаем документы</vt:lpstr>
      <vt:lpstr>Ставим галочки и нажимаем «Подать заявление». Ждем ответа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Пошаговая инструкция, как подать заявление в школу через Госуслуги</dc:title>
  <dc:creator>Екатерина</dc:creator>
  <cp:lastModifiedBy>Екатерина</cp:lastModifiedBy>
  <cp:revision>3</cp:revision>
  <dcterms:created xsi:type="dcterms:W3CDTF">2020-01-30T05:55:10Z</dcterms:created>
  <dcterms:modified xsi:type="dcterms:W3CDTF">2020-01-30T06:26:38Z</dcterms:modified>
</cp:coreProperties>
</file>